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91" r:id="rId4"/>
    <p:sldId id="278" r:id="rId5"/>
    <p:sldId id="258" r:id="rId6"/>
    <p:sldId id="272" r:id="rId7"/>
    <p:sldId id="263" r:id="rId8"/>
    <p:sldId id="274" r:id="rId9"/>
    <p:sldId id="257" r:id="rId10"/>
    <p:sldId id="262" r:id="rId11"/>
    <p:sldId id="265" r:id="rId12"/>
    <p:sldId id="285" r:id="rId13"/>
    <p:sldId id="259" r:id="rId14"/>
    <p:sldId id="261" r:id="rId15"/>
    <p:sldId id="276" r:id="rId16"/>
    <p:sldId id="288" r:id="rId17"/>
    <p:sldId id="267" r:id="rId18"/>
    <p:sldId id="268" r:id="rId19"/>
    <p:sldId id="287" r:id="rId20"/>
    <p:sldId id="260" r:id="rId21"/>
    <p:sldId id="279" r:id="rId22"/>
    <p:sldId id="292" r:id="rId23"/>
    <p:sldId id="301" r:id="rId24"/>
    <p:sldId id="300" r:id="rId25"/>
    <p:sldId id="282" r:id="rId26"/>
    <p:sldId id="284" r:id="rId27"/>
    <p:sldId id="303" r:id="rId28"/>
    <p:sldId id="304" r:id="rId29"/>
    <p:sldId id="294" r:id="rId30"/>
    <p:sldId id="302" r:id="rId31"/>
    <p:sldId id="264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43" autoAdjust="0"/>
    <p:restoredTop sz="94660"/>
  </p:normalViewPr>
  <p:slideViewPr>
    <p:cSldViewPr>
      <p:cViewPr>
        <p:scale>
          <a:sx n="66" d="100"/>
          <a:sy n="66" d="100"/>
        </p:scale>
        <p:origin x="-1469" y="-4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74D-1BF9-4249-892B-1A5108C48926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F6FB-0C90-4CBE-BCA5-6165D5AE853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74D-1BF9-4249-892B-1A5108C48926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F6FB-0C90-4CBE-BCA5-6165D5AE853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74D-1BF9-4249-892B-1A5108C48926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F6FB-0C90-4CBE-BCA5-6165D5AE853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74D-1BF9-4249-892B-1A5108C48926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F6FB-0C90-4CBE-BCA5-6165D5AE853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74D-1BF9-4249-892B-1A5108C48926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F6FB-0C90-4CBE-BCA5-6165D5AE853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74D-1BF9-4249-892B-1A5108C48926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F6FB-0C90-4CBE-BCA5-6165D5AE853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74D-1BF9-4249-892B-1A5108C48926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F6FB-0C90-4CBE-BCA5-6165D5AE853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74D-1BF9-4249-892B-1A5108C48926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F6FB-0C90-4CBE-BCA5-6165D5AE853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74D-1BF9-4249-892B-1A5108C48926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F6FB-0C90-4CBE-BCA5-6165D5AE853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74D-1BF9-4249-892B-1A5108C48926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F6FB-0C90-4CBE-BCA5-6165D5AE853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74D-1BF9-4249-892B-1A5108C48926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F6FB-0C90-4CBE-BCA5-6165D5AE853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E86674D-1BF9-4249-892B-1A5108C48926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C673F6FB-0C90-4CBE-BCA5-6165D5AE853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ctiverain.com/blogsview/4486639/mortgage-loans-for-houston-texas-firefighters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991100" y="3048000"/>
            <a:ext cx="3314700" cy="31242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7543800" cy="1524000"/>
          </a:xfrm>
        </p:spPr>
        <p:txBody>
          <a:bodyPr/>
          <a:lstStyle/>
          <a:p>
            <a:r>
              <a:rPr lang="en-US" sz="6000" dirty="0" smtClean="0">
                <a:solidFill>
                  <a:schemeClr val="bg1"/>
                </a:solidFill>
              </a:rPr>
              <a:t>911 Dispatcher </a:t>
            </a:r>
            <a:br>
              <a:rPr lang="en-US" sz="6000" dirty="0" smtClean="0">
                <a:solidFill>
                  <a:schemeClr val="bg1"/>
                </a:solidFill>
              </a:rPr>
            </a:br>
            <a:r>
              <a:rPr lang="en-US" sz="6000" dirty="0" smtClean="0">
                <a:solidFill>
                  <a:schemeClr val="bg1"/>
                </a:solidFill>
              </a:rPr>
              <a:t>Back to Basics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89964" y="3238500"/>
            <a:ext cx="2415836" cy="293370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Team J:  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Mingyu </a:t>
            </a:r>
            <a:r>
              <a:rPr lang="en-US" sz="2000" dirty="0">
                <a:solidFill>
                  <a:schemeClr val="tx1"/>
                </a:solidFill>
              </a:rPr>
              <a:t>Zhang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Peter Hogoboam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Khushali Sandhi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Cheryl Wellum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Mentor: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Tori Rice</a:t>
            </a:r>
          </a:p>
        </p:txBody>
      </p:sp>
      <p:sp>
        <p:nvSpPr>
          <p:cNvPr id="7" name="Rectangle 6"/>
          <p:cNvSpPr/>
          <p:nvPr/>
        </p:nvSpPr>
        <p:spPr>
          <a:xfrm>
            <a:off x="7543800" y="3733800"/>
            <a:ext cx="76200" cy="76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657600"/>
            <a:ext cx="2514600" cy="251460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5943600" y="3581400"/>
            <a:ext cx="215616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943600" y="5608820"/>
            <a:ext cx="215616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287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88628" y="0"/>
            <a:ext cx="10565628" cy="703788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86400" y="0"/>
            <a:ext cx="3657600" cy="7037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562600" y="1306592"/>
            <a:ext cx="36576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</a:rPr>
              <a:t>“We </a:t>
            </a:r>
            <a:r>
              <a:rPr lang="en-US" sz="3000" dirty="0" smtClean="0">
                <a:solidFill>
                  <a:schemeClr val="bg1"/>
                </a:solidFill>
              </a:rPr>
              <a:t>either get too much or not enough information.”</a:t>
            </a:r>
          </a:p>
          <a:p>
            <a:endParaRPr lang="en-US" sz="3000" dirty="0" smtClean="0">
              <a:solidFill>
                <a:schemeClr val="bg1"/>
              </a:solidFill>
            </a:endParaRPr>
          </a:p>
          <a:p>
            <a:r>
              <a:rPr lang="en-US" sz="3000" dirty="0" smtClean="0">
                <a:solidFill>
                  <a:schemeClr val="bg1"/>
                </a:solidFill>
              </a:rPr>
              <a:t>“We want the information instantly.”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	~Bloomington Firefighter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6248400"/>
            <a:ext cx="533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Image </a:t>
            </a:r>
            <a:r>
              <a:rPr lang="en-US" sz="1100" dirty="0" err="1">
                <a:solidFill>
                  <a:schemeClr val="bg1"/>
                </a:solidFill>
              </a:rPr>
              <a:t>source:http</a:t>
            </a:r>
            <a:r>
              <a:rPr lang="en-US" sz="1100" dirty="0">
                <a:solidFill>
                  <a:schemeClr val="bg1"/>
                </a:solidFill>
              </a:rPr>
              <a:t>://www.govtech.com/public-safety/Bloomington-Ind-Firefighters-Cite-Problems-with-New-Dispatch-System-.</a:t>
            </a:r>
            <a:r>
              <a:rPr lang="en-US" sz="1100" dirty="0" smtClean="0">
                <a:solidFill>
                  <a:schemeClr val="bg1"/>
                </a:solidFill>
              </a:rPr>
              <a:t>html @ 11.4.2015 used here under educational fair use only.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17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Problem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43000" y="1295400"/>
            <a:ext cx="5943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Firefighters </a:t>
            </a:r>
            <a:r>
              <a:rPr lang="en-US" sz="3600" dirty="0"/>
              <a:t>either get too much or too little information when needed.</a:t>
            </a:r>
            <a:endParaRPr lang="en-US" sz="3600" dirty="0"/>
          </a:p>
        </p:txBody>
      </p:sp>
      <p:pic>
        <p:nvPicPr>
          <p:cNvPr id="1026" name="Picture 2" descr="C:\Users\Owner\Downloads\firefighters-heavy-equipmen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590800"/>
            <a:ext cx="3873259" cy="258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574929" y="6171637"/>
            <a:ext cx="49530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hlinkClick r:id="rId3"/>
              </a:rPr>
              <a:t>http://activerain.com/blogsview/4486639/mortgage-loans-for-houston-texas-firefighters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43034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60911" y="-140170"/>
            <a:ext cx="6422179" cy="92964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0" y="0"/>
            <a:ext cx="9220200" cy="15512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8600" y="381000"/>
            <a:ext cx="876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bg1"/>
                </a:solidFill>
                <a:latin typeface="+mj-lt"/>
              </a:rPr>
              <a:t>Modes of Communication</a:t>
            </a:r>
            <a:endParaRPr lang="en-US" sz="5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4581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12" y="-228600"/>
            <a:ext cx="9326880" cy="8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1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762000"/>
            <a:ext cx="7010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C</a:t>
            </a:r>
            <a:r>
              <a:rPr lang="en-US" sz="4800" dirty="0" smtClean="0"/>
              <a:t>reating </a:t>
            </a:r>
            <a:r>
              <a:rPr lang="en-US" sz="4800" dirty="0"/>
              <a:t>a step-by-step information collection and communication </a:t>
            </a:r>
            <a:r>
              <a:rPr lang="en-US" sz="4800" dirty="0" smtClean="0"/>
              <a:t>process by simplifying the dispatcher’s system.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209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44000" cy="6798017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0"/>
            <a:ext cx="91440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33400" y="381000"/>
            <a:ext cx="5867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+mj-lt"/>
              </a:rPr>
              <a:t>BETTER.</a:t>
            </a:r>
            <a:endParaRPr lang="en-US" sz="6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2096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05070" y="-504668"/>
            <a:ext cx="6991662" cy="7848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-76200"/>
            <a:ext cx="3581400" cy="6991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914400"/>
            <a:ext cx="3429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chemeClr val="bg1"/>
                </a:solidFill>
                <a:latin typeface="+mj-lt"/>
              </a:rPr>
              <a:t>The </a:t>
            </a:r>
          </a:p>
          <a:p>
            <a:r>
              <a:rPr lang="en-US" sz="8800" dirty="0" smtClean="0">
                <a:solidFill>
                  <a:schemeClr val="bg1"/>
                </a:solidFill>
                <a:latin typeface="+mj-lt"/>
              </a:rPr>
              <a:t>New </a:t>
            </a:r>
          </a:p>
          <a:p>
            <a:r>
              <a:rPr lang="en-US" sz="8800" dirty="0" smtClean="0">
                <a:solidFill>
                  <a:schemeClr val="bg1"/>
                </a:solidFill>
                <a:latin typeface="+mj-lt"/>
              </a:rPr>
              <a:t>Hire</a:t>
            </a:r>
            <a:endParaRPr lang="en-US" sz="8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0978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4191000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  <a:latin typeface="+mj-lt"/>
              </a:rPr>
              <a:t>GET READY</a:t>
            </a:r>
            <a:endParaRPr lang="en-US" sz="72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28600" y="5002143"/>
            <a:ext cx="34290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7620000" y="4966121"/>
            <a:ext cx="13716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20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27043"/>
            <a:ext cx="9144000" cy="58309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3326">
            <a:off x="3589970" y="5190170"/>
            <a:ext cx="556865" cy="55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24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00050"/>
            <a:ext cx="8610600" cy="64579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3326">
            <a:off x="5418770" y="5916576"/>
            <a:ext cx="556865" cy="55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3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92" y="714375"/>
            <a:ext cx="9144000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5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4191000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  <a:latin typeface="+mj-lt"/>
              </a:rPr>
              <a:t>GET THERE</a:t>
            </a:r>
            <a:endParaRPr lang="en-US" sz="72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28600" y="5002143"/>
            <a:ext cx="34290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7620000" y="4966121"/>
            <a:ext cx="13716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03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9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984" y="3030511"/>
            <a:ext cx="4114800" cy="314676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62" y="914400"/>
            <a:ext cx="8215859" cy="1296695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4189751" y="3048000"/>
            <a:ext cx="4141033" cy="609600"/>
          </a:xfrm>
          <a:prstGeom prst="rect">
            <a:avLst/>
          </a:prstGeom>
          <a:solidFill>
            <a:srgbClr val="C00000">
              <a:alpha val="38000"/>
            </a:srgbClr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57200" y="3352800"/>
            <a:ext cx="304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+mj-lt"/>
              </a:rPr>
              <a:t>PRIMARY</a:t>
            </a:r>
          </a:p>
          <a:p>
            <a:r>
              <a:rPr lang="en-US" sz="4800" dirty="0" smtClean="0">
                <a:latin typeface="+mj-lt"/>
              </a:rPr>
              <a:t>INFO</a:t>
            </a:r>
            <a:endParaRPr lang="en-US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3847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34" y="0"/>
            <a:ext cx="9159834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3326">
            <a:off x="6180770" y="999171"/>
            <a:ext cx="556865" cy="55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3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34" y="0"/>
            <a:ext cx="9159834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3326">
            <a:off x="7933370" y="1151571"/>
            <a:ext cx="556865" cy="55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5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3326">
            <a:off x="5037769" y="2358879"/>
            <a:ext cx="556865" cy="5568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23657" y="-228600"/>
            <a:ext cx="13367657" cy="1032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87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200" y="-838200"/>
            <a:ext cx="9982200" cy="771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95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867400" y="419100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  <a:latin typeface="+mj-lt"/>
              </a:rPr>
              <a:t>ACT</a:t>
            </a:r>
            <a:endParaRPr lang="en-US" sz="72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28600" y="5002143"/>
            <a:ext cx="54864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7620000" y="4966121"/>
            <a:ext cx="13716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12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838200"/>
            <a:ext cx="4064000" cy="30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526631" y="693592"/>
            <a:ext cx="2010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+mj-lt"/>
              </a:rPr>
              <a:t>LEGEND</a:t>
            </a:r>
            <a:endParaRPr lang="en-US" sz="4800" dirty="0">
              <a:latin typeface="+mj-lt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524000" y="693592"/>
            <a:ext cx="3791198" cy="3169604"/>
            <a:chOff x="914400" y="929799"/>
            <a:chExt cx="3791198" cy="316960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400" y="929799"/>
              <a:ext cx="3791198" cy="3169604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5" name="Rectangle 4"/>
            <p:cNvSpPr/>
            <p:nvPr/>
          </p:nvSpPr>
          <p:spPr>
            <a:xfrm>
              <a:off x="3466112" y="2423004"/>
              <a:ext cx="454296" cy="609600"/>
            </a:xfrm>
            <a:prstGeom prst="rect">
              <a:avLst/>
            </a:prstGeom>
            <a:solidFill>
              <a:srgbClr val="C00000">
                <a:alpha val="3800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587710" y="3034400"/>
              <a:ext cx="2332698" cy="303004"/>
            </a:xfrm>
            <a:prstGeom prst="rect">
              <a:avLst/>
            </a:prstGeom>
            <a:solidFill>
              <a:srgbClr val="C00000">
                <a:alpha val="3800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5111264"/>
            <a:ext cx="6705600" cy="8000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487187"/>
            <a:ext cx="2362200" cy="3191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914400" y="4267200"/>
            <a:ext cx="2838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+mj-lt"/>
              </a:rPr>
              <a:t>BUTTONS</a:t>
            </a:r>
            <a:endParaRPr lang="en-US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326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Owner\Downloads\IMG_27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3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00200" y="4572000"/>
            <a:ext cx="1767873" cy="6096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3326">
            <a:off x="3089641" y="4826964"/>
            <a:ext cx="556865" cy="55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6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819400" y="762000"/>
            <a:ext cx="2995120" cy="2246340"/>
            <a:chOff x="228600" y="742950"/>
            <a:chExt cx="4343400" cy="3257550"/>
          </a:xfrm>
        </p:grpSpPr>
        <p:pic>
          <p:nvPicPr>
            <p:cNvPr id="2050" name="Picture 2" descr="C:\Users\Owner\Downloads\IMG_2751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742950"/>
              <a:ext cx="4343400" cy="3257550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3667455" y="1295400"/>
              <a:ext cx="828345" cy="1905000"/>
            </a:xfrm>
            <a:prstGeom prst="rect">
              <a:avLst/>
            </a:prstGeom>
            <a:solidFill>
              <a:srgbClr val="C00000">
                <a:alpha val="38000"/>
              </a:srgbClr>
            </a:solidFill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884092" y="3200400"/>
              <a:ext cx="1611708" cy="663879"/>
            </a:xfrm>
            <a:prstGeom prst="rect">
              <a:avLst/>
            </a:prstGeom>
            <a:solidFill>
              <a:srgbClr val="C00000">
                <a:alpha val="38000"/>
              </a:srgbClr>
            </a:solidFill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990601" y="3200399"/>
              <a:ext cx="1893747" cy="663878"/>
            </a:xfrm>
            <a:prstGeom prst="rect">
              <a:avLst/>
            </a:prstGeom>
            <a:solidFill>
              <a:srgbClr val="C00000">
                <a:alpha val="38000"/>
              </a:srgbClr>
            </a:solidFill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44408"/>
            <a:ext cx="1825486" cy="4419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775" y="4397904"/>
            <a:ext cx="3252450" cy="1699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75" y="4403097"/>
            <a:ext cx="3242095" cy="16941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414920" y="3276600"/>
            <a:ext cx="539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+mj-lt"/>
              </a:rPr>
              <a:t>INFORMATION PANELS</a:t>
            </a:r>
            <a:endParaRPr lang="en-US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3361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30" y="-449382"/>
            <a:ext cx="9175830" cy="73768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3326">
            <a:off x="2980371" y="4580571"/>
            <a:ext cx="556865" cy="55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46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55320"/>
            <a:ext cx="3278294" cy="2438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Rectangle 2"/>
          <p:cNvSpPr/>
          <p:nvPr/>
        </p:nvSpPr>
        <p:spPr>
          <a:xfrm>
            <a:off x="762847" y="2514600"/>
            <a:ext cx="1294553" cy="579120"/>
          </a:xfrm>
          <a:prstGeom prst="rect">
            <a:avLst/>
          </a:prstGeom>
          <a:solidFill>
            <a:srgbClr val="C00000">
              <a:alpha val="38000"/>
            </a:srgbClr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950762"/>
            <a:ext cx="6553200" cy="3221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3326">
            <a:off x="8121366" y="3437569"/>
            <a:ext cx="556865" cy="5568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13598" y="1143000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+mj-lt"/>
              </a:rPr>
              <a:t>BUILDING INFO</a:t>
            </a:r>
            <a:endParaRPr lang="en-US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7454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078"/>
            <a:ext cx="9144000" cy="688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96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72200" y="4362271"/>
            <a:ext cx="129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  <a:latin typeface="+mj-lt"/>
              </a:rPr>
              <a:t>60</a:t>
            </a:r>
            <a:endParaRPr lang="en-US" sz="72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28600" y="5002143"/>
            <a:ext cx="57912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7391400" y="5029200"/>
            <a:ext cx="1600200" cy="368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08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9647"/>
            <a:ext cx="9144000" cy="564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99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72200" y="4362271"/>
            <a:ext cx="129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  <a:latin typeface="+mj-lt"/>
              </a:rPr>
              <a:t>30</a:t>
            </a:r>
            <a:endParaRPr lang="en-US" sz="72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28600" y="5002143"/>
            <a:ext cx="57912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7391400" y="5029200"/>
            <a:ext cx="1600200" cy="368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093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67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91200" y="4191000"/>
            <a:ext cx="175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  <a:latin typeface="+mj-lt"/>
              </a:rPr>
              <a:t>Q&amp;A</a:t>
            </a:r>
            <a:endParaRPr lang="en-US" sz="72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28600" y="5002143"/>
            <a:ext cx="54864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7620000" y="4966121"/>
            <a:ext cx="13716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94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2462</TotalTime>
  <Words>107</Words>
  <Application>Microsoft Office PowerPoint</Application>
  <PresentationFormat>On-screen Show (4:3)</PresentationFormat>
  <Paragraphs>37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NewsPrint</vt:lpstr>
      <vt:lpstr>911 Dispatcher  Back to Basics</vt:lpstr>
      <vt:lpstr>PowerPoint Presentation</vt:lpstr>
      <vt:lpstr>Design Problem</vt:lpstr>
      <vt:lpstr>PowerPoint Presentation</vt:lpstr>
      <vt:lpstr>PowerPoint Presentation</vt:lpstr>
      <vt:lpstr>Solution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4 – Team J</dc:title>
  <dc:creator>Cheryl Wellum</dc:creator>
  <cp:lastModifiedBy>Cheryl Wellum</cp:lastModifiedBy>
  <cp:revision>59</cp:revision>
  <dcterms:created xsi:type="dcterms:W3CDTF">2015-11-03T03:45:04Z</dcterms:created>
  <dcterms:modified xsi:type="dcterms:W3CDTF">2015-11-04T21:04:02Z</dcterms:modified>
</cp:coreProperties>
</file>